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118" d="100"/>
          <a:sy n="118" d="100"/>
        </p:scale>
        <p:origin x="979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394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83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55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39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17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8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69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05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2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0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rkfun.com/products/10937" TargetMode="External"/><Relationship Id="rId13" Type="http://schemas.openxmlformats.org/officeDocument/2006/relationships/hyperlink" Target="https://www.powerdot.com/products/powerdot-muscle-stimulator" TargetMode="External"/><Relationship Id="rId3" Type="http://schemas.openxmlformats.org/officeDocument/2006/relationships/hyperlink" Target="http://www.pdf.org/parkinson_statistics" TargetMode="External"/><Relationship Id="rId7" Type="http://schemas.openxmlformats.org/officeDocument/2006/relationships/hyperlink" Target="https://www.adafruit.com/product/163" TargetMode="External"/><Relationship Id="rId12" Type="http://schemas.openxmlformats.org/officeDocument/2006/relationships/hyperlink" Target="https://www.ncbi.nlm.nih.gov/pmc/articles/PMC3367543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nalog.com/en/products/mems/accelerometers/adxl345.html#product-overview" TargetMode="External"/><Relationship Id="rId11" Type="http://schemas.openxmlformats.org/officeDocument/2006/relationships/hyperlink" Target="http://www.mayoclinic.org/diseases-conditions/parkinsons-disease/basics/treatment/con-20028488" TargetMode="External"/><Relationship Id="rId5" Type="http://schemas.openxmlformats.org/officeDocument/2006/relationships/hyperlink" Target="http://www.microchip.com/design-centers/32-bit/architecture/pic32mx-family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www.amazon.com/Santamedical-Channel-Electrotherapy-Relief-Device/dp/B01GIKYYVG/ref=sr_1_8_a_it?ie=UTF8&amp;qid=1509308445&amp;sr=8-8&amp;keywords=ems+machine" TargetMode="External"/><Relationship Id="rId4" Type="http://schemas.openxmlformats.org/officeDocument/2006/relationships/hyperlink" Target="http://www.parkinson.org/understanding-parkinsons/what-is-parkinsons" TargetMode="External"/><Relationship Id="rId9" Type="http://schemas.openxmlformats.org/officeDocument/2006/relationships/hyperlink" Target="https://www.adafruit.com/product/2995" TargetMode="External"/><Relationship Id="rId14" Type="http://schemas.openxmlformats.org/officeDocument/2006/relationships/hyperlink" Target="https://www.digikey.com/en/articles/techzone/2012/oct/what-you-need-to-know-about-vibration-sens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83358" y="64430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Tremors Proposal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97950" y="41809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6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Team 2 - Anthony Calvo, Linda Gong, </a:t>
            </a:r>
            <a:r>
              <a:rPr lang="en" sz="1600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Jake </a:t>
            </a:r>
            <a:r>
              <a:rPr lang="en" sz="16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Miller, Mike Sander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959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Introduction </a:t>
            </a:r>
            <a:r>
              <a:rPr lang="en" sz="2400" dirty="0">
                <a:latin typeface="Georgia"/>
                <a:ea typeface="Georgia"/>
                <a:cs typeface="Georgia"/>
                <a:sym typeface="Georgia"/>
              </a:rPr>
              <a:t>- Parkinson’s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150" y="1525000"/>
            <a:ext cx="3147151" cy="24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25975"/>
            <a:ext cx="4932250" cy="38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Problem Description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1425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434343"/>
              </a:buClr>
              <a:buSzPct val="100000"/>
              <a:buFont typeface="Georgia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Tremors make daily tasks difficult</a:t>
            </a:r>
          </a:p>
          <a:p>
            <a:pPr marL="457200" lvl="0" indent="-330200" rtl="0">
              <a:spcBef>
                <a:spcPts val="0"/>
              </a:spcBef>
              <a:buClr>
                <a:srgbClr val="434343"/>
              </a:buClr>
              <a:buSzPct val="100000"/>
              <a:buFont typeface="Georgia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Current solutions are not satisfactory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Treatment not integrated with monitoring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Invasive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Not suitable for daily use (not easily portable) 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Data is collected sparingly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Minimizes recalibration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4444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938" y="291125"/>
            <a:ext cx="21240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l="12744" t="33852" r="43564" b="16894"/>
          <a:stretch/>
        </p:blipFill>
        <p:spPr>
          <a:xfrm>
            <a:off x="5823250" y="2661325"/>
            <a:ext cx="2868774" cy="24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Proposed Solution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24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Bracelet to wear in day-to-day life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24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Contains accelerometer to measure tremors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24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Communicate with GUI and tremor control electronics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24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GUI allows user to visualize and monitor tremors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24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TCE controls feedback to mitigate tremors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18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Our idea: utilize Electric Muscle Stimulator (EMS)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Georgia"/>
            </a:pPr>
            <a:r>
              <a:rPr lang="en" sz="18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Need to check if feasible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731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Demonstrated Features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75" y="910809"/>
            <a:ext cx="8480449" cy="406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Available Technologies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9500" cy="360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434343"/>
              </a:buClr>
              <a:buFont typeface="Georgia"/>
            </a:pPr>
            <a:r>
              <a:rPr lang="en" sz="16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Accelerometer chips that measure acceleration in x,y, and z are readily available and inexpensive.</a:t>
            </a:r>
          </a:p>
          <a:p>
            <a:pPr marL="457200" lvl="0" indent="-342900" rtl="0">
              <a:spcBef>
                <a:spcPts val="0"/>
              </a:spcBef>
              <a:buClr>
                <a:srgbClr val="434343"/>
              </a:buClr>
              <a:buFont typeface="Georgia"/>
            </a:pPr>
            <a:r>
              <a:rPr lang="en" sz="16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 PIC32 microcontroller will be used to collect data from the accelerometer and communicate it to a Bluetooth chip.</a:t>
            </a:r>
          </a:p>
          <a:p>
            <a:pPr marL="457200" lvl="0" indent="-342900" rtl="0">
              <a:spcBef>
                <a:spcPts val="0"/>
              </a:spcBef>
              <a:buClr>
                <a:srgbClr val="434343"/>
              </a:buClr>
              <a:buFont typeface="Georgia"/>
            </a:pPr>
            <a:r>
              <a:rPr lang="en" sz="16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 Bluetooth chip will communicate the data from the PIC to the computer program.</a:t>
            </a:r>
          </a:p>
          <a:p>
            <a:pPr marL="457200" lvl="0" indent="-342900">
              <a:spcBef>
                <a:spcPts val="0"/>
              </a:spcBef>
              <a:buClr>
                <a:srgbClr val="434343"/>
              </a:buClr>
              <a:buFont typeface="Georgia"/>
            </a:pPr>
            <a:r>
              <a:rPr lang="en" sz="16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An Electric Muscle Stimulator (EMS) causes contractions in hand muscles via electrodes attached to the arm.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170125"/>
            <a:ext cx="3048000" cy="380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Engineering Content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Hardware Design (PCB)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Accelerometer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PIC 32 microcontroller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Bluetooth Module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Programming 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GUI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Bluetooth communication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Analysis of tremor data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Signal Processing	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Distinguish between voluntary movements and tremors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Feedback to Combat Tremors 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Feedback network between EMS machine and bracelet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Font typeface="Georgia"/>
            </a:pPr>
            <a:r>
              <a:rPr lang="en" sz="1200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Vary strength and frequency of the EMS output to reduce tremor severity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001" y="1326851"/>
            <a:ext cx="1918000" cy="1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616" y="688125"/>
            <a:ext cx="2555574" cy="1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l="5480" t="17417" r="4961" b="22395"/>
          <a:stretch/>
        </p:blipFill>
        <p:spPr>
          <a:xfrm>
            <a:off x="5857850" y="2802050"/>
            <a:ext cx="3173100" cy="15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Conclusions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09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End result: A closed-loop system that monitors and reduces tremors of a Parkinson’s patient.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Addresses issues with current treatments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Suitable for daily use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Non-invasive 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Constant data collection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4343"/>
              </a:buClr>
              <a:buFont typeface="Georgia"/>
            </a:pPr>
            <a:r>
              <a:rPr lang="en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Need to confirm that EMS will perform as expected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References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http://www.pdf.org/parkinson_statistics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http://www.parkinson.org/understanding-parkinsons/what-is-parkinsons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http://www.microchip.com/design-centers/32-bit/architecture/pic32mx-family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http://www.analog.com/en/products/mems/accelerometers/adxl345.html#product-overview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https://www.adafruit.com/product/163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https://www.sparkfun.com/products/10937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9"/>
              </a:rPr>
              <a:t>https://www.adafruit.com/product/2995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10"/>
              </a:rPr>
              <a:t>https://www.amazon.com/Santamedical-Channel-Electrotherapy-Relief-Device/dp/B01GIKYYVG/ref=sr_1_8_a_it?ie=UTF8&amp;qid=1509308445&amp;sr=8-8&amp;keywords=ems+machine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11"/>
              </a:rPr>
              <a:t>http://www.mayoclinic.org/diseases-conditions/parkinsons-disease/basics/treatment/con-20028488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12"/>
              </a:rPr>
              <a:t>https://www.ncbi.nlm.nih.gov/pmc/articles/PMC3367543/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PowerDot EMS machine: </a:t>
            </a: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13"/>
              </a:rPr>
              <a:t>https://www.powerdot.com/products/powerdot-muscle-stimulator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 sz="12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14"/>
              </a:rPr>
              <a:t>https://www.digikey.com/en/articles/techzone/2012/oct/what-you-need-to-know-about-vibration-sensors</a:t>
            </a:r>
          </a:p>
          <a:p>
            <a:pPr marL="28575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Shape 111" descr="berns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29250" y="101450"/>
            <a:ext cx="1664250" cy="16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58250" y="101450"/>
            <a:ext cx="1331400" cy="16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288</Words>
  <Application>Microsoft Office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</vt:lpstr>
      <vt:lpstr>Simple Light</vt:lpstr>
      <vt:lpstr>Tremors Proposal</vt:lpstr>
      <vt:lpstr>Introduction - Parkinson’s</vt:lpstr>
      <vt:lpstr>Problem Description</vt:lpstr>
      <vt:lpstr>Proposed Solution</vt:lpstr>
      <vt:lpstr>Demonstrated Features</vt:lpstr>
      <vt:lpstr>Available Technologies</vt:lpstr>
      <vt:lpstr>Engineering Content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Tremors Proposal</dc:title>
  <dc:creator>Mike</dc:creator>
  <cp:lastModifiedBy>Mike</cp:lastModifiedBy>
  <cp:revision>4</cp:revision>
  <dcterms:modified xsi:type="dcterms:W3CDTF">2017-11-02T02:58:35Z</dcterms:modified>
</cp:coreProperties>
</file>